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19" y="6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8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8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8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8.png"/><Relationship Id="rId5" Type="http://schemas.openxmlformats.org/officeDocument/2006/relationships/image" Target="../media/image65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664491"/>
            <a:ext cx="15488986" cy="13320528"/>
            <a:chOff x="3883794" y="-1664491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664491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28" y="4872080"/>
            <a:ext cx="5739943" cy="13189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411" y="6249553"/>
            <a:ext cx="4448948" cy="22356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107" y="862965"/>
            <a:ext cx="10200580" cy="1182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811" y="2473572"/>
            <a:ext cx="7826577" cy="45290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27625" y="2934492"/>
            <a:ext cx="9270964" cy="6143138"/>
            <a:chOff x="8127625" y="2934492"/>
            <a:chExt cx="9270964" cy="6143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7625" y="2934492"/>
              <a:ext cx="9270964" cy="61431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905" y="7094557"/>
            <a:ext cx="7085253" cy="3034602"/>
            <a:chOff x="336905" y="7094557"/>
            <a:chExt cx="7085253" cy="30346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905" y="7094557"/>
              <a:ext cx="7085253" cy="303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107" y="862965"/>
            <a:ext cx="10197113" cy="12623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500" y="2896372"/>
            <a:ext cx="6574625" cy="3021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83869" y="3357867"/>
            <a:ext cx="9874578" cy="5022090"/>
            <a:chOff x="7983869" y="3357867"/>
            <a:chExt cx="9874578" cy="50220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3869" y="3357867"/>
              <a:ext cx="9874578" cy="50220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1249" y="6440515"/>
            <a:ext cx="5580405" cy="3064794"/>
            <a:chOff x="321249" y="6440515"/>
            <a:chExt cx="5580405" cy="3064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249" y="6440515"/>
              <a:ext cx="5580405" cy="3064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11663"/>
            <a:ext cx="18314465" cy="7774052"/>
            <a:chOff x="0" y="2511663"/>
            <a:chExt cx="18314465" cy="7774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11663"/>
              <a:ext cx="18314465" cy="77740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7785" y="2648220"/>
            <a:ext cx="1897377" cy="5050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107" y="862965"/>
            <a:ext cx="9509418" cy="1299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9199" y="3334281"/>
            <a:ext cx="6171429" cy="5362704"/>
            <a:chOff x="1879199" y="3334281"/>
            <a:chExt cx="6171429" cy="53627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199" y="3334281"/>
              <a:ext cx="6171429" cy="53627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51382" y="3222919"/>
            <a:ext cx="5846978" cy="6351539"/>
            <a:chOff x="10451382" y="3222919"/>
            <a:chExt cx="5846978" cy="63515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51382" y="3222919"/>
              <a:ext cx="5846978" cy="63515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40973" y="2648220"/>
            <a:ext cx="1715634" cy="5050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76481" y="9639390"/>
            <a:ext cx="4586548" cy="6060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11663"/>
            <a:ext cx="18314465" cy="7920143"/>
            <a:chOff x="0" y="2511663"/>
            <a:chExt cx="18314465" cy="7920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11663"/>
              <a:ext cx="18314465" cy="7920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7785" y="2648220"/>
            <a:ext cx="1897377" cy="5050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0803" y="747960"/>
            <a:ext cx="9509418" cy="1299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40973" y="2648220"/>
            <a:ext cx="1715634" cy="505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2756" y="3648104"/>
            <a:ext cx="6532837" cy="4290666"/>
            <a:chOff x="1632756" y="3648104"/>
            <a:chExt cx="6532837" cy="42906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756" y="3648104"/>
              <a:ext cx="6532837" cy="4290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50217" y="3233618"/>
            <a:ext cx="6166931" cy="6138739"/>
            <a:chOff x="10450217" y="3233618"/>
            <a:chExt cx="6166931" cy="61387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50217" y="3233618"/>
              <a:ext cx="6166931" cy="61387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76477" y="9639430"/>
            <a:ext cx="4408948" cy="6060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76" y="2511663"/>
            <a:ext cx="18314465" cy="7920143"/>
            <a:chOff x="14376" y="2511663"/>
            <a:chExt cx="18314465" cy="7920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6" y="2511663"/>
              <a:ext cx="18314465" cy="7920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4772" y="2827086"/>
            <a:ext cx="1756701" cy="5050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0803" y="747960"/>
            <a:ext cx="8185808" cy="1299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4772" y="6879282"/>
            <a:ext cx="1148577" cy="5050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7242" y="3317676"/>
            <a:ext cx="4759447" cy="3125607"/>
            <a:chOff x="1637242" y="3317676"/>
            <a:chExt cx="4759447" cy="3125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7242" y="3317676"/>
              <a:ext cx="4759447" cy="3125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2866" y="7436941"/>
            <a:ext cx="6171429" cy="2503759"/>
            <a:chOff x="1622866" y="7436941"/>
            <a:chExt cx="6171429" cy="2503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2866" y="7436941"/>
              <a:ext cx="6171429" cy="2503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430" y="3417274"/>
            <a:ext cx="4881789" cy="6509052"/>
            <a:chOff x="10395430" y="3417274"/>
            <a:chExt cx="4881789" cy="65090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5430" y="3417274"/>
              <a:ext cx="4881789" cy="65090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57336" y="2827086"/>
            <a:ext cx="4683805" cy="5050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0803" y="747960"/>
            <a:ext cx="2305504" cy="11467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40609" y="2762152"/>
            <a:ext cx="18314465" cy="7920143"/>
            <a:chOff x="4840609" y="2762152"/>
            <a:chExt cx="18314465" cy="7920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0609" y="2762152"/>
              <a:ext cx="18314465" cy="7920143"/>
            </a:xfrm>
            <a:prstGeom prst="rect">
              <a:avLst/>
            </a:prstGeom>
          </p:spPr>
        </p:pic>
      </p:grpSp>
      <p:pic>
        <p:nvPicPr>
          <p:cNvPr id="5" name="2022-06-10_21-53-57">
            <a:hlinkClick r:id="" action="ppaction://media"/>
            <a:extLst>
              <a:ext uri="{FF2B5EF4-FFF2-40B4-BE49-F238E27FC236}">
                <a16:creationId xmlns:a16="http://schemas.microsoft.com/office/drawing/2014/main" id="{2310BE13-A0A3-10D1-4D65-320E75C01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4600" y="1894759"/>
            <a:ext cx="14080253" cy="7920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31" y="3820050"/>
            <a:ext cx="4487391" cy="16556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361770" cy="11163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1163" y="2765706"/>
            <a:ext cx="3576158" cy="3616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1355" y="1976993"/>
            <a:ext cx="9586561" cy="13985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2304" y="3131979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8144" y="6656915"/>
            <a:ext cx="2298948" cy="5192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1829" y="7194753"/>
            <a:ext cx="2824293" cy="13705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5810" y="6668220"/>
            <a:ext cx="2619844" cy="4871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30001" y="7194753"/>
            <a:ext cx="2663607" cy="13705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19144" y="6663411"/>
            <a:ext cx="2662091" cy="5192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60001" y="7201248"/>
            <a:ext cx="2501112" cy="13705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7503" y="4604942"/>
            <a:ext cx="1647258" cy="1647258"/>
            <a:chOff x="6777503" y="4604942"/>
            <a:chExt cx="1647258" cy="16472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7750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5161" y="4604942"/>
            <a:ext cx="1647258" cy="1647258"/>
            <a:chOff x="10755161" y="4604942"/>
            <a:chExt cx="1647258" cy="16472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5161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18533" y="4604942"/>
            <a:ext cx="1647258" cy="1647258"/>
            <a:chOff x="14618533" y="4604942"/>
            <a:chExt cx="1647258" cy="16472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853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2862" y="4153676"/>
            <a:ext cx="2406035" cy="2406035"/>
            <a:chOff x="10452862" y="4153676"/>
            <a:chExt cx="2406035" cy="24060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2862" y="4153676"/>
              <a:ext cx="2406035" cy="24060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15335" y="4153676"/>
            <a:ext cx="2406035" cy="2406035"/>
            <a:chOff x="14315335" y="4153676"/>
            <a:chExt cx="2406035" cy="24060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15335" y="4153676"/>
              <a:ext cx="2406035" cy="2406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85333" y="4153676"/>
            <a:ext cx="2406035" cy="2406035"/>
            <a:chOff x="6485333" y="4153676"/>
            <a:chExt cx="2406035" cy="24060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5333" y="4153676"/>
              <a:ext cx="2406035" cy="2406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5" y="2009879"/>
            <a:ext cx="9093970" cy="12687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9401" y="4032820"/>
            <a:ext cx="8266101" cy="16137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5029" y="6072163"/>
            <a:ext cx="5692234" cy="21565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60692" y="3216818"/>
            <a:ext cx="6646031" cy="5015873"/>
            <a:chOff x="10760692" y="3216818"/>
            <a:chExt cx="6646031" cy="501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0692" y="3216818"/>
              <a:ext cx="6646031" cy="5015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105" y="862962"/>
            <a:ext cx="8520418" cy="13985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0089" y="2857999"/>
            <a:ext cx="2589378" cy="4402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50392" y="2857999"/>
            <a:ext cx="2273844" cy="4402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82460" y="3670857"/>
            <a:ext cx="6646826" cy="5594580"/>
            <a:chOff x="3482460" y="3670857"/>
            <a:chExt cx="6646826" cy="55945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2460" y="3670857"/>
              <a:ext cx="6646826" cy="55945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19317" y="3676823"/>
            <a:ext cx="3085714" cy="2932069"/>
            <a:chOff x="14519317" y="3676823"/>
            <a:chExt cx="3085714" cy="2932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19317" y="3676823"/>
              <a:ext cx="3085714" cy="2932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3440" y="3685233"/>
            <a:ext cx="3149020" cy="4085826"/>
            <a:chOff x="333440" y="3685233"/>
            <a:chExt cx="3149020" cy="40858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440" y="3685233"/>
              <a:ext cx="3149020" cy="4085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3938" y="3670857"/>
            <a:ext cx="3292253" cy="1833186"/>
            <a:chOff x="11183938" y="3670857"/>
            <a:chExt cx="3292253" cy="18331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3938" y="3670857"/>
              <a:ext cx="3292253" cy="1833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107" y="862965"/>
            <a:ext cx="10533085" cy="1268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3144" y="3426315"/>
            <a:ext cx="7452186" cy="10053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3144" y="5104763"/>
            <a:ext cx="5734177" cy="10053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7906" y="3325687"/>
            <a:ext cx="7135129" cy="50369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107" y="862965"/>
            <a:ext cx="10689132" cy="1268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5646" y="2779413"/>
            <a:ext cx="6283167" cy="1005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4815" y="4455203"/>
            <a:ext cx="4612087" cy="4049949"/>
            <a:chOff x="1634815" y="4455203"/>
            <a:chExt cx="4612087" cy="40499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4815" y="4455203"/>
              <a:ext cx="4612087" cy="4049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5380" y="7778432"/>
            <a:ext cx="4482971" cy="292413"/>
            <a:chOff x="1695380" y="7778432"/>
            <a:chExt cx="4482971" cy="2924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5380" y="7778432"/>
              <a:ext cx="4482971" cy="292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83875" y="4785841"/>
            <a:ext cx="10288392" cy="2809723"/>
            <a:chOff x="7083875" y="4785841"/>
            <a:chExt cx="10288392" cy="28097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3875" y="4785841"/>
              <a:ext cx="10288392" cy="28097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22095" y="6177468"/>
            <a:ext cx="2716068" cy="355704"/>
            <a:chOff x="15722095" y="6177468"/>
            <a:chExt cx="2716068" cy="3557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5722095" y="6177468"/>
              <a:ext cx="2716068" cy="355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107" y="862965"/>
            <a:ext cx="10200580" cy="1182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590" y="3324030"/>
            <a:ext cx="7228977" cy="2513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42890" y="2511663"/>
            <a:ext cx="8456786" cy="6934177"/>
            <a:chOff x="8542890" y="2511663"/>
            <a:chExt cx="8456786" cy="69341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2890" y="2511663"/>
              <a:ext cx="8456786" cy="6934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5684" y="6231780"/>
            <a:ext cx="8227057" cy="1796588"/>
            <a:chOff x="365684" y="6231780"/>
            <a:chExt cx="8227057" cy="1796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684" y="6231780"/>
              <a:ext cx="8227057" cy="1796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107" y="862965"/>
            <a:ext cx="10200580" cy="1182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866" y="2017948"/>
            <a:ext cx="1346667" cy="493714"/>
            <a:chOff x="1205866" y="2017948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66" y="2017948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1371" y="2473572"/>
            <a:ext cx="7826577" cy="45290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98874" y="3028268"/>
            <a:ext cx="10096487" cy="5922892"/>
            <a:chOff x="8098874" y="3028268"/>
            <a:chExt cx="10096487" cy="5922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8874" y="3028268"/>
              <a:ext cx="10096487" cy="5922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9465" y="7238515"/>
            <a:ext cx="7759409" cy="2153329"/>
            <a:chOff x="339465" y="7238515"/>
            <a:chExt cx="7759409" cy="21533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465" y="7238515"/>
              <a:ext cx="7759409" cy="2153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예원</cp:lastModifiedBy>
  <cp:revision>2</cp:revision>
  <dcterms:created xsi:type="dcterms:W3CDTF">2022-06-13T23:55:52Z</dcterms:created>
  <dcterms:modified xsi:type="dcterms:W3CDTF">2022-06-13T14:56:40Z</dcterms:modified>
</cp:coreProperties>
</file>